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494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109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083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372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172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19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018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863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769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588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834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5C4C3-B879-4E60-9A08-772E0074ED0F}" type="datetimeFigureOut">
              <a:rPr lang="th-TH" smtClean="0"/>
              <a:t>10/11/59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7DB1-D16F-482B-B6E8-9387C34F2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961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981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dew_it</dc:creator>
  <cp:lastModifiedBy>dew_it</cp:lastModifiedBy>
  <cp:revision>1</cp:revision>
  <dcterms:created xsi:type="dcterms:W3CDTF">2016-11-10T02:55:28Z</dcterms:created>
  <dcterms:modified xsi:type="dcterms:W3CDTF">2016-11-10T02:56:02Z</dcterms:modified>
</cp:coreProperties>
</file>