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185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593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19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438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988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19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419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65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834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378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702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066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8B77-9FA2-4DEC-8554-104AD3BFF0C9}" type="datetimeFigureOut">
              <a:rPr lang="th-TH" smtClean="0"/>
              <a:t>23/01/66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EE8-EA59-475C-9C62-21E949B18E3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9965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7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audio-office</dc:creator>
  <cp:lastModifiedBy>audio-office</cp:lastModifiedBy>
  <cp:revision>1</cp:revision>
  <dcterms:created xsi:type="dcterms:W3CDTF">2023-01-23T01:59:21Z</dcterms:created>
  <dcterms:modified xsi:type="dcterms:W3CDTF">2023-01-23T01:59:47Z</dcterms:modified>
</cp:coreProperties>
</file>