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A8D3-B569-4D89-A0DE-874FB4DD2FF8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CE7C-7059-478B-9B77-9A1B4A487D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636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A8D3-B569-4D89-A0DE-874FB4DD2FF8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CE7C-7059-478B-9B77-9A1B4A487D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1222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A8D3-B569-4D89-A0DE-874FB4DD2FF8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CE7C-7059-478B-9B77-9A1B4A487D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799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A8D3-B569-4D89-A0DE-874FB4DD2FF8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CE7C-7059-478B-9B77-9A1B4A487D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7706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A8D3-B569-4D89-A0DE-874FB4DD2FF8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CE7C-7059-478B-9B77-9A1B4A487D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2073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A8D3-B569-4D89-A0DE-874FB4DD2FF8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CE7C-7059-478B-9B77-9A1B4A487D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771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A8D3-B569-4D89-A0DE-874FB4DD2FF8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CE7C-7059-478B-9B77-9A1B4A487D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806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A8D3-B569-4D89-A0DE-874FB4DD2FF8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CE7C-7059-478B-9B77-9A1B4A487D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702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A8D3-B569-4D89-A0DE-874FB4DD2FF8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CE7C-7059-478B-9B77-9A1B4A487D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2893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A8D3-B569-4D89-A0DE-874FB4DD2FF8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CE7C-7059-478B-9B77-9A1B4A487D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326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A8D3-B569-4D89-A0DE-874FB4DD2FF8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CE7C-7059-478B-9B77-9A1B4A487D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2587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7A8D3-B569-4D89-A0DE-874FB4DD2FF8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9CE7C-7059-478B-9B77-9A1B4A487D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650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121892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302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audio-office</dc:creator>
  <cp:lastModifiedBy>audio-office</cp:lastModifiedBy>
  <cp:revision>3</cp:revision>
  <dcterms:created xsi:type="dcterms:W3CDTF">2023-01-23T02:01:55Z</dcterms:created>
  <dcterms:modified xsi:type="dcterms:W3CDTF">2023-01-23T02:03:25Z</dcterms:modified>
</cp:coreProperties>
</file>